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+ 0.6 =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 + 0.7 =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+ 0.6 =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+ 1.7 =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.4 + 0.9 =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+ 1.6 =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+ 0.7 =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0.8 + 2.8 =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5.3 + 0.6 =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.1 + 0.6 =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10.4 + 1.6 =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0.6 + 0.6 =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0.1 + 0.1 =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9050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0.04 + 0.6 =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+ 0.06 =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0.04 + 0.06 =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9050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.04 + 0.06 =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9050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.4 + 0.06 =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905000"/>
            <a:ext cx="662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0.70 + 0.60 =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9050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0.32 + 0.8 =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9050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0.43 + 0.67 =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3</a:t>
            </a:r>
            <a:r>
              <a:rPr lang="en-US" sz="9600" dirty="0" smtClean="0"/>
              <a:t>.4 + 0.16 =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+ 0.5 =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0.004 + 0.6 =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9050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0.004 + 0.006 =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0.167 + 0.90 =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9050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0.401 + 0.609 =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0.2 + 0.2 =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1.5 + 2.6 =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5.1 + 0.9 =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9050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0.02 + 0.03 =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1.50 + 0.50 =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0.75 + 0.25 =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 + 0.6 =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0.25 + 0.25 =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+ 0.2 =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+ 0.4 =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+ 0.5 =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+ 0.9 =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0.8 + 0.6 =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160</Words>
  <Application>Microsoft Macintosh PowerPoint</Application>
  <PresentationFormat>On-screen Show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7</cp:revision>
  <dcterms:created xsi:type="dcterms:W3CDTF">2011-04-06T02:17:46Z</dcterms:created>
  <dcterms:modified xsi:type="dcterms:W3CDTF">2011-04-06T02:32:49Z</dcterms:modified>
</cp:coreProperties>
</file>